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SpjX49br+J27aq8WIcFqtqJk4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A3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o de Título">
  <p:cSld name="Diapositivo de Título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e Texto" type="vertTitleAndTx">
  <p:cSld name="VERTICAL_TITLE_AND_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Objeto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cção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Duplo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 Título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"/>
          <p:cNvSpPr/>
          <p:nvPr/>
        </p:nvSpPr>
        <p:spPr>
          <a:xfrm rot="-2700000" flipH="1">
            <a:off x="-376156" y="-253670"/>
            <a:ext cx="1827638" cy="1376989"/>
          </a:xfrm>
          <a:custGeom>
            <a:avLst/>
            <a:gdLst/>
            <a:ahLst/>
            <a:cxnLst/>
            <a:rect l="l" t="t" r="r" b="b"/>
            <a:pathLst>
              <a:path w="1827638" h="1376989" extrusionOk="0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6">
              <a:lumMod val="75000"/>
              <a:alpha val="59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 rot="-2700000" flipH="1">
            <a:off x="891641" y="422146"/>
            <a:ext cx="645368" cy="645368"/>
          </a:xfrm>
          <a:prstGeom prst="rect">
            <a:avLst/>
          </a:prstGeom>
          <a:solidFill>
            <a:schemeClr val="accent6">
              <a:lumMod val="75000"/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 rot="-27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 rot="10800000" flipH="1">
            <a:off x="9356643" y="0"/>
            <a:ext cx="2835357" cy="1480837"/>
          </a:xfrm>
          <a:custGeom>
            <a:avLst/>
            <a:gdLst/>
            <a:ahLst/>
            <a:cxnLst/>
            <a:rect l="l" t="t" r="r" b="b"/>
            <a:pathLst>
              <a:path w="2835357" h="1480837" extrusionOk="0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2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 flipH="1">
            <a:off x="7976344" y="6115501"/>
            <a:ext cx="1494513" cy="742499"/>
          </a:xfrm>
          <a:prstGeom prst="triangle">
            <a:avLst>
              <a:gd name="adj" fmla="val 50000"/>
            </a:avLst>
          </a:prstGeom>
          <a:solidFill>
            <a:srgbClr val="5BA3AD">
              <a:alpha val="55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 flipH="1">
            <a:off x="7604080" y="6453143"/>
            <a:ext cx="814903" cy="404857"/>
          </a:xfrm>
          <a:prstGeom prst="triangle">
            <a:avLst>
              <a:gd name="adj" fmla="val 50000"/>
            </a:avLst>
          </a:prstGeom>
          <a:solidFill>
            <a:srgbClr val="5BA3AD">
              <a:alpha val="2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878765" y="3331497"/>
            <a:ext cx="681812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i="0" u="none" strike="noStrike" cap="none" dirty="0">
                <a:solidFill>
                  <a:srgbClr val="000000"/>
                </a:solidFill>
                <a:latin typeface="Raleway" panose="020B0003030101060003" pitchFamily="34" charset="0"/>
                <a:sym typeface="Arial"/>
              </a:rPr>
              <a:t>Título da Comunicação</a:t>
            </a:r>
            <a:endParaRPr sz="3200" b="0" i="0" u="none" strike="noStrike" cap="none" dirty="0">
              <a:solidFill>
                <a:schemeClr val="dk1"/>
              </a:solidFill>
              <a:latin typeface="Raleway" panose="020B0003030101060003" pitchFamily="34" charset="0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785952" y="4923097"/>
            <a:ext cx="681812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800" b="0" i="0" u="none" strike="noStrike" cap="none">
                <a:solidFill>
                  <a:srgbClr val="000000"/>
                </a:solidFill>
                <a:latin typeface="Raleway" panose="020B0003030101060003" pitchFamily="34" charset="0"/>
                <a:sym typeface="Arial"/>
              </a:rPr>
              <a:t>Autores, Afiliação</a:t>
            </a:r>
            <a:endParaRPr sz="2800">
              <a:solidFill>
                <a:schemeClr val="dk1"/>
              </a:solidFill>
              <a:latin typeface="Raleway" panose="020B0003030101060003" pitchFamily="34" charset="0"/>
              <a:sym typeface="Arial"/>
            </a:endParaRPr>
          </a:p>
        </p:txBody>
      </p:sp>
      <p:pic>
        <p:nvPicPr>
          <p:cNvPr id="3" name="Picture 2" descr="A logo with text and a picture of a planet&#10;&#10;Description automatically generated with medium confidence">
            <a:extLst>
              <a:ext uri="{FF2B5EF4-FFF2-40B4-BE49-F238E27FC236}">
                <a16:creationId xmlns:a16="http://schemas.microsoft.com/office/drawing/2014/main" id="{DC9CB91F-935C-E146-E82C-F4FD32D0B4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2825" y="151453"/>
            <a:ext cx="8744393" cy="161933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with text and a picture of a planet&#10;&#10;Description automatically generated with medium confidence">
            <a:extLst>
              <a:ext uri="{FF2B5EF4-FFF2-40B4-BE49-F238E27FC236}">
                <a16:creationId xmlns:a16="http://schemas.microsoft.com/office/drawing/2014/main" id="{93D81C99-D7B2-A02A-DF5C-AF6A09E918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949" y="73152"/>
            <a:ext cx="5066716" cy="9382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Ecrã Panorâmico</PresentationFormat>
  <Paragraphs>2</Paragraphs>
  <Slides>2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Raleway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MLM</dc:creator>
  <cp:lastModifiedBy>MLM</cp:lastModifiedBy>
  <cp:revision>2</cp:revision>
  <dcterms:created xsi:type="dcterms:W3CDTF">2022-09-08T08:39:20Z</dcterms:created>
  <dcterms:modified xsi:type="dcterms:W3CDTF">2025-02-14T16:34:29Z</dcterms:modified>
</cp:coreProperties>
</file>