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e9lXT0r03tbrPh8J0A81Dk3M1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" d="100"/>
          <a:sy n="11" d="100"/>
        </p:scale>
        <p:origin x="1256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56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D42C15E-3A26-6D1A-375F-3A13BF5D0DE6}"/>
              </a:ext>
            </a:extLst>
          </p:cNvPr>
          <p:cNvSpPr/>
          <p:nvPr userDrawn="1"/>
        </p:nvSpPr>
        <p:spPr>
          <a:xfrm>
            <a:off x="0" y="0"/>
            <a:ext cx="32399288" cy="376518"/>
          </a:xfrm>
          <a:prstGeom prst="rect">
            <a:avLst/>
          </a:prstGeom>
          <a:solidFill>
            <a:schemeClr val="accent6">
              <a:lumMod val="75000"/>
              <a:alpha val="3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19AF160-2EF6-DF25-CDD0-A92B9B5ED0FD}"/>
              </a:ext>
            </a:extLst>
          </p:cNvPr>
          <p:cNvSpPr/>
          <p:nvPr userDrawn="1"/>
        </p:nvSpPr>
        <p:spPr>
          <a:xfrm>
            <a:off x="0" y="42716544"/>
            <a:ext cx="32399288" cy="376518"/>
          </a:xfrm>
          <a:prstGeom prst="rect">
            <a:avLst/>
          </a:prstGeom>
          <a:solidFill>
            <a:schemeClr val="accent6">
              <a:lumMod val="75000"/>
              <a:alpha val="3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3831176" y="8784998"/>
            <a:ext cx="19253394" cy="206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75" tIns="48475" rIns="96975" bIns="484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Autor</a:t>
            </a:r>
            <a:r>
              <a:rPr lang="pt-PT" sz="3600" b="1" i="0" u="none" strike="noStrike" cap="none" baseline="30000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1</a:t>
            </a:r>
            <a:r>
              <a:rPr lang="pt-PT" sz="3600" b="1" i="0" u="none" strike="noStrike" cap="none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 | Autor</a:t>
            </a:r>
            <a:r>
              <a:rPr lang="pt-PT" sz="3600" b="1" i="0" u="none" strike="noStrike" cap="none" baseline="30000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2</a:t>
            </a:r>
            <a:r>
              <a:rPr lang="pt-PT" sz="3600" b="1" i="0" u="none" strike="noStrike" cap="none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 …</a:t>
            </a:r>
            <a:r>
              <a:rPr lang="pt-PT" sz="3600" b="0" i="0" u="none" strike="noStrike" cap="none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 </a:t>
            </a:r>
            <a:endParaRPr>
              <a:latin typeface="Raleway" panose="020B0003030101060003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Afiliação institucional</a:t>
            </a:r>
            <a:endParaRPr sz="3600">
              <a:solidFill>
                <a:schemeClr val="dk1"/>
              </a:solidFill>
              <a:latin typeface="Raleway" panose="020B0003030101060003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7743826" y="7136647"/>
            <a:ext cx="11428094" cy="113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800" b="1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Título</a:t>
            </a:r>
            <a:endParaRPr sz="6800">
              <a:solidFill>
                <a:schemeClr val="dk1"/>
              </a:solidFill>
              <a:latin typeface="Raleway" panose="020B0003030101060003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7985106" y="6162428"/>
            <a:ext cx="3887603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400" b="1">
                <a:solidFill>
                  <a:schemeClr val="dk1"/>
                </a:solidFill>
                <a:latin typeface="Raleway" panose="020B0003030101060003" pitchFamily="34" charset="0"/>
                <a:sym typeface="Arial"/>
              </a:rPr>
              <a:t>Área temática</a:t>
            </a:r>
            <a:endParaRPr sz="4400">
              <a:solidFill>
                <a:schemeClr val="dk1"/>
              </a:solidFill>
              <a:latin typeface="Raleway" panose="020B0003030101060003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A logo with text and a picture of a planet&#10;&#10;Description automatically generated with medium confidence">
            <a:extLst>
              <a:ext uri="{FF2B5EF4-FFF2-40B4-BE49-F238E27FC236}">
                <a16:creationId xmlns:a16="http://schemas.microsoft.com/office/drawing/2014/main" id="{DEBE7447-90BC-20C6-C9BA-DD99F5A5B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6818" y="748270"/>
            <a:ext cx="17737375" cy="32846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Personalizados</PresentationFormat>
  <Paragraphs>4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Raleway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Revisor</dc:creator>
  <cp:lastModifiedBy>MLM</cp:lastModifiedBy>
  <cp:revision>2</cp:revision>
  <dcterms:created xsi:type="dcterms:W3CDTF">2023-02-17T22:28:20Z</dcterms:created>
  <dcterms:modified xsi:type="dcterms:W3CDTF">2025-02-14T16:38:59Z</dcterms:modified>
</cp:coreProperties>
</file>